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349B04-E8E0-4FFA-8082-C1584F58A83E}" v="20" dt="2024-11-19T10:03:09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Dufour" userId="897e0adb-9597-461d-aa50-b22ed4533f26" providerId="ADAL" clId="{D1349B04-E8E0-4FFA-8082-C1584F58A83E}"/>
    <pc:docChg chg="custSel addSld modSld sldOrd">
      <pc:chgData name="Alice Dufour" userId="897e0adb-9597-461d-aa50-b22ed4533f26" providerId="ADAL" clId="{D1349B04-E8E0-4FFA-8082-C1584F58A83E}" dt="2024-11-20T07:07:32.706" v="102"/>
      <pc:docMkLst>
        <pc:docMk/>
      </pc:docMkLst>
      <pc:sldChg chg="addSp modSp new mod">
        <pc:chgData name="Alice Dufour" userId="897e0adb-9597-461d-aa50-b22ed4533f26" providerId="ADAL" clId="{D1349B04-E8E0-4FFA-8082-C1584F58A83E}" dt="2024-11-19T09:58:40.167" v="2" actId="27614"/>
        <pc:sldMkLst>
          <pc:docMk/>
          <pc:sldMk cId="4261323443" sldId="256"/>
        </pc:sldMkLst>
        <pc:picChg chg="add mod">
          <ac:chgData name="Alice Dufour" userId="897e0adb-9597-461d-aa50-b22ed4533f26" providerId="ADAL" clId="{D1349B04-E8E0-4FFA-8082-C1584F58A83E}" dt="2024-11-19T09:58:40.167" v="2" actId="27614"/>
          <ac:picMkLst>
            <pc:docMk/>
            <pc:sldMk cId="4261323443" sldId="256"/>
            <ac:picMk id="5" creationId="{65A00760-79DA-504A-05E3-38D9550A9A4C}"/>
          </ac:picMkLst>
        </pc:picChg>
      </pc:sldChg>
      <pc:sldChg chg="addSp delSp modSp new mod">
        <pc:chgData name="Alice Dufour" userId="897e0adb-9597-461d-aa50-b22ed4533f26" providerId="ADAL" clId="{D1349B04-E8E0-4FFA-8082-C1584F58A83E}" dt="2024-11-19T09:59:58.966" v="54" actId="27614"/>
        <pc:sldMkLst>
          <pc:docMk/>
          <pc:sldMk cId="185287616" sldId="257"/>
        </pc:sldMkLst>
        <pc:picChg chg="add del mod">
          <ac:chgData name="Alice Dufour" userId="897e0adb-9597-461d-aa50-b22ed4533f26" providerId="ADAL" clId="{D1349B04-E8E0-4FFA-8082-C1584F58A83E}" dt="2024-11-19T09:59:48.806" v="52" actId="478"/>
          <ac:picMkLst>
            <pc:docMk/>
            <pc:sldMk cId="185287616" sldId="257"/>
            <ac:picMk id="3" creationId="{F58722F5-8397-2D36-BB56-F4D49A110FE6}"/>
          </ac:picMkLst>
        </pc:picChg>
        <pc:picChg chg="add del mod">
          <ac:chgData name="Alice Dufour" userId="897e0adb-9597-461d-aa50-b22ed4533f26" providerId="ADAL" clId="{D1349B04-E8E0-4FFA-8082-C1584F58A83E}" dt="2024-11-19T09:59:48.806" v="52" actId="478"/>
          <ac:picMkLst>
            <pc:docMk/>
            <pc:sldMk cId="185287616" sldId="257"/>
            <ac:picMk id="5" creationId="{1F76B6DF-E5C9-E7E4-475B-629FB316F700}"/>
          </ac:picMkLst>
        </pc:picChg>
        <pc:picChg chg="add del mod">
          <ac:chgData name="Alice Dufour" userId="897e0adb-9597-461d-aa50-b22ed4533f26" providerId="ADAL" clId="{D1349B04-E8E0-4FFA-8082-C1584F58A83E}" dt="2024-11-19T09:59:48.806" v="52" actId="478"/>
          <ac:picMkLst>
            <pc:docMk/>
            <pc:sldMk cId="185287616" sldId="257"/>
            <ac:picMk id="7" creationId="{514C0A32-3309-F586-D6FD-15718BC74C73}"/>
          </ac:picMkLst>
        </pc:picChg>
        <pc:picChg chg="add del mod">
          <ac:chgData name="Alice Dufour" userId="897e0adb-9597-461d-aa50-b22ed4533f26" providerId="ADAL" clId="{D1349B04-E8E0-4FFA-8082-C1584F58A83E}" dt="2024-11-19T09:59:48.806" v="52" actId="478"/>
          <ac:picMkLst>
            <pc:docMk/>
            <pc:sldMk cId="185287616" sldId="257"/>
            <ac:picMk id="9" creationId="{24412198-65AB-8414-5B61-55D093106BC2}"/>
          </ac:picMkLst>
        </pc:picChg>
        <pc:picChg chg="add del mod">
          <ac:chgData name="Alice Dufour" userId="897e0adb-9597-461d-aa50-b22ed4533f26" providerId="ADAL" clId="{D1349B04-E8E0-4FFA-8082-C1584F58A83E}" dt="2024-11-19T09:59:48.806" v="52" actId="478"/>
          <ac:picMkLst>
            <pc:docMk/>
            <pc:sldMk cId="185287616" sldId="257"/>
            <ac:picMk id="11" creationId="{7A207420-76DA-933B-D816-53B523A23C04}"/>
          </ac:picMkLst>
        </pc:picChg>
        <pc:picChg chg="add del mod">
          <ac:chgData name="Alice Dufour" userId="897e0adb-9597-461d-aa50-b22ed4533f26" providerId="ADAL" clId="{D1349B04-E8E0-4FFA-8082-C1584F58A83E}" dt="2024-11-19T09:59:48.806" v="52" actId="478"/>
          <ac:picMkLst>
            <pc:docMk/>
            <pc:sldMk cId="185287616" sldId="257"/>
            <ac:picMk id="13" creationId="{9A5C21C1-C922-07D9-FB76-8BB0ED02B6A2}"/>
          </ac:picMkLst>
        </pc:picChg>
        <pc:picChg chg="add del mod">
          <ac:chgData name="Alice Dufour" userId="897e0adb-9597-461d-aa50-b22ed4533f26" providerId="ADAL" clId="{D1349B04-E8E0-4FFA-8082-C1584F58A83E}" dt="2024-11-19T09:59:48.806" v="52" actId="478"/>
          <ac:picMkLst>
            <pc:docMk/>
            <pc:sldMk cId="185287616" sldId="257"/>
            <ac:picMk id="15" creationId="{E57C826B-070E-375D-0290-5F5FF328E2A8}"/>
          </ac:picMkLst>
        </pc:picChg>
        <pc:picChg chg="add del mod">
          <ac:chgData name="Alice Dufour" userId="897e0adb-9597-461d-aa50-b22ed4533f26" providerId="ADAL" clId="{D1349B04-E8E0-4FFA-8082-C1584F58A83E}" dt="2024-11-19T09:59:48.806" v="52" actId="478"/>
          <ac:picMkLst>
            <pc:docMk/>
            <pc:sldMk cId="185287616" sldId="257"/>
            <ac:picMk id="17" creationId="{F3F9C13C-AB28-8633-1436-61CC4963BD46}"/>
          </ac:picMkLst>
        </pc:picChg>
        <pc:picChg chg="add del mod">
          <ac:chgData name="Alice Dufour" userId="897e0adb-9597-461d-aa50-b22ed4533f26" providerId="ADAL" clId="{D1349B04-E8E0-4FFA-8082-C1584F58A83E}" dt="2024-11-19T09:59:48.806" v="52" actId="478"/>
          <ac:picMkLst>
            <pc:docMk/>
            <pc:sldMk cId="185287616" sldId="257"/>
            <ac:picMk id="19" creationId="{B65BE9C5-C145-F9EE-DE3B-5C52D1563373}"/>
          </ac:picMkLst>
        </pc:picChg>
        <pc:picChg chg="add del mod">
          <ac:chgData name="Alice Dufour" userId="897e0adb-9597-461d-aa50-b22ed4533f26" providerId="ADAL" clId="{D1349B04-E8E0-4FFA-8082-C1584F58A83E}" dt="2024-11-19T09:59:48.806" v="52" actId="478"/>
          <ac:picMkLst>
            <pc:docMk/>
            <pc:sldMk cId="185287616" sldId="257"/>
            <ac:picMk id="21" creationId="{22BAE0C6-373C-B221-DB8F-C8E13BEC0899}"/>
          </ac:picMkLst>
        </pc:picChg>
        <pc:picChg chg="add del mod">
          <ac:chgData name="Alice Dufour" userId="897e0adb-9597-461d-aa50-b22ed4533f26" providerId="ADAL" clId="{D1349B04-E8E0-4FFA-8082-C1584F58A83E}" dt="2024-11-19T09:59:48.806" v="52" actId="478"/>
          <ac:picMkLst>
            <pc:docMk/>
            <pc:sldMk cId="185287616" sldId="257"/>
            <ac:picMk id="23" creationId="{2C3876F5-B071-240E-773E-A289F897FF20}"/>
          </ac:picMkLst>
        </pc:picChg>
        <pc:picChg chg="add del mod">
          <ac:chgData name="Alice Dufour" userId="897e0adb-9597-461d-aa50-b22ed4533f26" providerId="ADAL" clId="{D1349B04-E8E0-4FFA-8082-C1584F58A83E}" dt="2024-11-19T09:59:48.806" v="52" actId="478"/>
          <ac:picMkLst>
            <pc:docMk/>
            <pc:sldMk cId="185287616" sldId="257"/>
            <ac:picMk id="25" creationId="{773682C2-81B0-B9D4-6E26-D2A98BAEA27A}"/>
          </ac:picMkLst>
        </pc:picChg>
        <pc:picChg chg="add del mod">
          <ac:chgData name="Alice Dufour" userId="897e0adb-9597-461d-aa50-b22ed4533f26" providerId="ADAL" clId="{D1349B04-E8E0-4FFA-8082-C1584F58A83E}" dt="2024-11-19T09:59:48.806" v="52" actId="478"/>
          <ac:picMkLst>
            <pc:docMk/>
            <pc:sldMk cId="185287616" sldId="257"/>
            <ac:picMk id="27" creationId="{FF23729D-AAA5-00EB-51FF-03EC7D8DFB0A}"/>
          </ac:picMkLst>
        </pc:picChg>
        <pc:picChg chg="add del mod">
          <ac:chgData name="Alice Dufour" userId="897e0adb-9597-461d-aa50-b22ed4533f26" providerId="ADAL" clId="{D1349B04-E8E0-4FFA-8082-C1584F58A83E}" dt="2024-11-19T09:59:48.806" v="52" actId="478"/>
          <ac:picMkLst>
            <pc:docMk/>
            <pc:sldMk cId="185287616" sldId="257"/>
            <ac:picMk id="29" creationId="{6E7A789F-BE13-7DEE-363D-0A0AD8231364}"/>
          </ac:picMkLst>
        </pc:picChg>
        <pc:picChg chg="add del mod">
          <ac:chgData name="Alice Dufour" userId="897e0adb-9597-461d-aa50-b22ed4533f26" providerId="ADAL" clId="{D1349B04-E8E0-4FFA-8082-C1584F58A83E}" dt="2024-11-19T09:59:48.806" v="52" actId="478"/>
          <ac:picMkLst>
            <pc:docMk/>
            <pc:sldMk cId="185287616" sldId="257"/>
            <ac:picMk id="31" creationId="{7460FD8B-13BD-6ECF-CCCF-7AFAD149281E}"/>
          </ac:picMkLst>
        </pc:picChg>
        <pc:picChg chg="add del mod">
          <ac:chgData name="Alice Dufour" userId="897e0adb-9597-461d-aa50-b22ed4533f26" providerId="ADAL" clId="{D1349B04-E8E0-4FFA-8082-C1584F58A83E}" dt="2024-11-19T09:59:48.806" v="52" actId="478"/>
          <ac:picMkLst>
            <pc:docMk/>
            <pc:sldMk cId="185287616" sldId="257"/>
            <ac:picMk id="33" creationId="{C57172E1-B0A6-0F90-1FFF-AEF3DF2CA07D}"/>
          </ac:picMkLst>
        </pc:picChg>
        <pc:picChg chg="add mod">
          <ac:chgData name="Alice Dufour" userId="897e0adb-9597-461d-aa50-b22ed4533f26" providerId="ADAL" clId="{D1349B04-E8E0-4FFA-8082-C1584F58A83E}" dt="2024-11-19T09:59:58.966" v="54" actId="27614"/>
          <ac:picMkLst>
            <pc:docMk/>
            <pc:sldMk cId="185287616" sldId="257"/>
            <ac:picMk id="35" creationId="{4A2716DE-910F-6E03-20A7-2D57C4C9E232}"/>
          </ac:picMkLst>
        </pc:picChg>
      </pc:sldChg>
      <pc:sldChg chg="addSp modSp new mod">
        <pc:chgData name="Alice Dufour" userId="897e0adb-9597-461d-aa50-b22ed4533f26" providerId="ADAL" clId="{D1349B04-E8E0-4FFA-8082-C1584F58A83E}" dt="2024-11-19T10:00:10.269" v="56" actId="27614"/>
        <pc:sldMkLst>
          <pc:docMk/>
          <pc:sldMk cId="1063025567" sldId="258"/>
        </pc:sldMkLst>
        <pc:picChg chg="add mod">
          <ac:chgData name="Alice Dufour" userId="897e0adb-9597-461d-aa50-b22ed4533f26" providerId="ADAL" clId="{D1349B04-E8E0-4FFA-8082-C1584F58A83E}" dt="2024-11-19T10:00:10.269" v="56" actId="27614"/>
          <ac:picMkLst>
            <pc:docMk/>
            <pc:sldMk cId="1063025567" sldId="258"/>
            <ac:picMk id="3" creationId="{3CD3E738-7E14-D483-4A84-163B58F8F4A3}"/>
          </ac:picMkLst>
        </pc:picChg>
      </pc:sldChg>
      <pc:sldChg chg="addSp modSp add mod">
        <pc:chgData name="Alice Dufour" userId="897e0adb-9597-461d-aa50-b22ed4533f26" providerId="ADAL" clId="{D1349B04-E8E0-4FFA-8082-C1584F58A83E}" dt="2024-11-19T10:00:19.084" v="59" actId="962"/>
        <pc:sldMkLst>
          <pc:docMk/>
          <pc:sldMk cId="1789165493" sldId="259"/>
        </pc:sldMkLst>
        <pc:picChg chg="add mod">
          <ac:chgData name="Alice Dufour" userId="897e0adb-9597-461d-aa50-b22ed4533f26" providerId="ADAL" clId="{D1349B04-E8E0-4FFA-8082-C1584F58A83E}" dt="2024-11-19T10:00:19.084" v="59" actId="962"/>
          <ac:picMkLst>
            <pc:docMk/>
            <pc:sldMk cId="1789165493" sldId="259"/>
            <ac:picMk id="3" creationId="{077FCB7B-14A4-8E4F-178D-BCFB0E654B4E}"/>
          </ac:picMkLst>
        </pc:picChg>
      </pc:sldChg>
      <pc:sldChg chg="addSp modSp add mod">
        <pc:chgData name="Alice Dufour" userId="897e0adb-9597-461d-aa50-b22ed4533f26" providerId="ADAL" clId="{D1349B04-E8E0-4FFA-8082-C1584F58A83E}" dt="2024-11-19T10:00:28.507" v="62" actId="962"/>
        <pc:sldMkLst>
          <pc:docMk/>
          <pc:sldMk cId="3782947793" sldId="260"/>
        </pc:sldMkLst>
        <pc:picChg chg="add mod">
          <ac:chgData name="Alice Dufour" userId="897e0adb-9597-461d-aa50-b22ed4533f26" providerId="ADAL" clId="{D1349B04-E8E0-4FFA-8082-C1584F58A83E}" dt="2024-11-19T10:00:28.507" v="62" actId="962"/>
          <ac:picMkLst>
            <pc:docMk/>
            <pc:sldMk cId="3782947793" sldId="260"/>
            <ac:picMk id="3" creationId="{2BAE5CBB-8E75-E8DF-7DDA-A81686B4AF9C}"/>
          </ac:picMkLst>
        </pc:picChg>
      </pc:sldChg>
      <pc:sldChg chg="addSp modSp add mod">
        <pc:chgData name="Alice Dufour" userId="897e0adb-9597-461d-aa50-b22ed4533f26" providerId="ADAL" clId="{D1349B04-E8E0-4FFA-8082-C1584F58A83E}" dt="2024-11-19T10:00:45.376" v="64" actId="27614"/>
        <pc:sldMkLst>
          <pc:docMk/>
          <pc:sldMk cId="1316121195" sldId="261"/>
        </pc:sldMkLst>
        <pc:picChg chg="add mod">
          <ac:chgData name="Alice Dufour" userId="897e0adb-9597-461d-aa50-b22ed4533f26" providerId="ADAL" clId="{D1349B04-E8E0-4FFA-8082-C1584F58A83E}" dt="2024-11-19T10:00:45.376" v="64" actId="27614"/>
          <ac:picMkLst>
            <pc:docMk/>
            <pc:sldMk cId="1316121195" sldId="261"/>
            <ac:picMk id="3" creationId="{0642A426-C5A7-13D5-53A2-1A4213684224}"/>
          </ac:picMkLst>
        </pc:picChg>
      </pc:sldChg>
      <pc:sldChg chg="addSp modSp add mod ord">
        <pc:chgData name="Alice Dufour" userId="897e0adb-9597-461d-aa50-b22ed4533f26" providerId="ADAL" clId="{D1349B04-E8E0-4FFA-8082-C1584F58A83E}" dt="2024-11-20T07:07:32.706" v="102"/>
        <pc:sldMkLst>
          <pc:docMk/>
          <pc:sldMk cId="1940584426" sldId="262"/>
        </pc:sldMkLst>
        <pc:picChg chg="add mod">
          <ac:chgData name="Alice Dufour" userId="897e0adb-9597-461d-aa50-b22ed4533f26" providerId="ADAL" clId="{D1349B04-E8E0-4FFA-8082-C1584F58A83E}" dt="2024-11-19T10:01:03.264" v="67" actId="962"/>
          <ac:picMkLst>
            <pc:docMk/>
            <pc:sldMk cId="1940584426" sldId="262"/>
            <ac:picMk id="3" creationId="{79357B4B-2725-01D0-5EDC-A867EC3F82DF}"/>
          </ac:picMkLst>
        </pc:picChg>
      </pc:sldChg>
      <pc:sldChg chg="addSp modSp add mod">
        <pc:chgData name="Alice Dufour" userId="897e0adb-9597-461d-aa50-b22ed4533f26" providerId="ADAL" clId="{D1349B04-E8E0-4FFA-8082-C1584F58A83E}" dt="2024-11-19T10:01:13.285" v="69" actId="27614"/>
        <pc:sldMkLst>
          <pc:docMk/>
          <pc:sldMk cId="2743192935" sldId="263"/>
        </pc:sldMkLst>
        <pc:picChg chg="add mod">
          <ac:chgData name="Alice Dufour" userId="897e0adb-9597-461d-aa50-b22ed4533f26" providerId="ADAL" clId="{D1349B04-E8E0-4FFA-8082-C1584F58A83E}" dt="2024-11-19T10:01:13.285" v="69" actId="27614"/>
          <ac:picMkLst>
            <pc:docMk/>
            <pc:sldMk cId="2743192935" sldId="263"/>
            <ac:picMk id="3" creationId="{9EF657C0-24D5-7637-7E0C-C3098208B52A}"/>
          </ac:picMkLst>
        </pc:picChg>
      </pc:sldChg>
      <pc:sldChg chg="addSp modSp add mod">
        <pc:chgData name="Alice Dufour" userId="897e0adb-9597-461d-aa50-b22ed4533f26" providerId="ADAL" clId="{D1349B04-E8E0-4FFA-8082-C1584F58A83E}" dt="2024-11-19T10:01:23.775" v="72" actId="962"/>
        <pc:sldMkLst>
          <pc:docMk/>
          <pc:sldMk cId="3520139707" sldId="264"/>
        </pc:sldMkLst>
        <pc:picChg chg="add mod">
          <ac:chgData name="Alice Dufour" userId="897e0adb-9597-461d-aa50-b22ed4533f26" providerId="ADAL" clId="{D1349B04-E8E0-4FFA-8082-C1584F58A83E}" dt="2024-11-19T10:01:23.775" v="72" actId="962"/>
          <ac:picMkLst>
            <pc:docMk/>
            <pc:sldMk cId="3520139707" sldId="264"/>
            <ac:picMk id="3" creationId="{9ED1330E-E96D-DA72-A386-4C4A66E30E68}"/>
          </ac:picMkLst>
        </pc:picChg>
      </pc:sldChg>
      <pc:sldChg chg="addSp modSp add mod">
        <pc:chgData name="Alice Dufour" userId="897e0adb-9597-461d-aa50-b22ed4533f26" providerId="ADAL" clId="{D1349B04-E8E0-4FFA-8082-C1584F58A83E}" dt="2024-11-19T10:01:33.781" v="75" actId="962"/>
        <pc:sldMkLst>
          <pc:docMk/>
          <pc:sldMk cId="1083844213" sldId="265"/>
        </pc:sldMkLst>
        <pc:picChg chg="add mod">
          <ac:chgData name="Alice Dufour" userId="897e0adb-9597-461d-aa50-b22ed4533f26" providerId="ADAL" clId="{D1349B04-E8E0-4FFA-8082-C1584F58A83E}" dt="2024-11-19T10:01:33.781" v="75" actId="962"/>
          <ac:picMkLst>
            <pc:docMk/>
            <pc:sldMk cId="1083844213" sldId="265"/>
            <ac:picMk id="3" creationId="{29ECE221-2664-2529-4F68-5AD493FF6A1C}"/>
          </ac:picMkLst>
        </pc:picChg>
      </pc:sldChg>
      <pc:sldChg chg="addSp modSp add mod">
        <pc:chgData name="Alice Dufour" userId="897e0adb-9597-461d-aa50-b22ed4533f26" providerId="ADAL" clId="{D1349B04-E8E0-4FFA-8082-C1584F58A83E}" dt="2024-11-19T10:02:18.193" v="87" actId="962"/>
        <pc:sldMkLst>
          <pc:docMk/>
          <pc:sldMk cId="3403887047" sldId="266"/>
        </pc:sldMkLst>
        <pc:picChg chg="add mod">
          <ac:chgData name="Alice Dufour" userId="897e0adb-9597-461d-aa50-b22ed4533f26" providerId="ADAL" clId="{D1349B04-E8E0-4FFA-8082-C1584F58A83E}" dt="2024-11-19T10:01:42.242" v="78" actId="962"/>
          <ac:picMkLst>
            <pc:docMk/>
            <pc:sldMk cId="3403887047" sldId="266"/>
            <ac:picMk id="3" creationId="{F55D3558-3B39-BE56-67A1-AD4ECE9DEE56}"/>
          </ac:picMkLst>
        </pc:picChg>
        <pc:picChg chg="add mod">
          <ac:chgData name="Alice Dufour" userId="897e0adb-9597-461d-aa50-b22ed4533f26" providerId="ADAL" clId="{D1349B04-E8E0-4FFA-8082-C1584F58A83E}" dt="2024-11-19T10:01:51.337" v="81" actId="962"/>
          <ac:picMkLst>
            <pc:docMk/>
            <pc:sldMk cId="3403887047" sldId="266"/>
            <ac:picMk id="5" creationId="{EFAB3E70-C5C2-10C0-95A9-1F7B8DED7E6C}"/>
          </ac:picMkLst>
        </pc:picChg>
        <pc:picChg chg="add mod">
          <ac:chgData name="Alice Dufour" userId="897e0adb-9597-461d-aa50-b22ed4533f26" providerId="ADAL" clId="{D1349B04-E8E0-4FFA-8082-C1584F58A83E}" dt="2024-11-19T10:02:18.193" v="87" actId="962"/>
          <ac:picMkLst>
            <pc:docMk/>
            <pc:sldMk cId="3403887047" sldId="266"/>
            <ac:picMk id="7" creationId="{7CED4FB6-ABCF-DE57-46BD-0F2183CF01FB}"/>
          </ac:picMkLst>
        </pc:picChg>
      </pc:sldChg>
      <pc:sldChg chg="addSp modSp add mod">
        <pc:chgData name="Alice Dufour" userId="897e0adb-9597-461d-aa50-b22ed4533f26" providerId="ADAL" clId="{D1349B04-E8E0-4FFA-8082-C1584F58A83E}" dt="2024-11-19T10:02:03.887" v="84" actId="962"/>
        <pc:sldMkLst>
          <pc:docMk/>
          <pc:sldMk cId="1118192580" sldId="267"/>
        </pc:sldMkLst>
        <pc:picChg chg="add mod">
          <ac:chgData name="Alice Dufour" userId="897e0adb-9597-461d-aa50-b22ed4533f26" providerId="ADAL" clId="{D1349B04-E8E0-4FFA-8082-C1584F58A83E}" dt="2024-11-19T10:02:03.887" v="84" actId="962"/>
          <ac:picMkLst>
            <pc:docMk/>
            <pc:sldMk cId="1118192580" sldId="267"/>
            <ac:picMk id="3" creationId="{BB6D79D9-B0B8-CEDE-7232-4254B44FB657}"/>
          </ac:picMkLst>
        </pc:picChg>
      </pc:sldChg>
      <pc:sldChg chg="addSp modSp add mod">
        <pc:chgData name="Alice Dufour" userId="897e0adb-9597-461d-aa50-b22ed4533f26" providerId="ADAL" clId="{D1349B04-E8E0-4FFA-8082-C1584F58A83E}" dt="2024-11-19T10:02:29.843" v="89" actId="27614"/>
        <pc:sldMkLst>
          <pc:docMk/>
          <pc:sldMk cId="3681338644" sldId="268"/>
        </pc:sldMkLst>
        <pc:picChg chg="add mod">
          <ac:chgData name="Alice Dufour" userId="897e0adb-9597-461d-aa50-b22ed4533f26" providerId="ADAL" clId="{D1349B04-E8E0-4FFA-8082-C1584F58A83E}" dt="2024-11-19T10:02:29.843" v="89" actId="27614"/>
          <ac:picMkLst>
            <pc:docMk/>
            <pc:sldMk cId="3681338644" sldId="268"/>
            <ac:picMk id="3" creationId="{8B097A84-9849-5504-5EE4-994097AF365F}"/>
          </ac:picMkLst>
        </pc:picChg>
      </pc:sldChg>
      <pc:sldChg chg="addSp modSp add mod">
        <pc:chgData name="Alice Dufour" userId="897e0adb-9597-461d-aa50-b22ed4533f26" providerId="ADAL" clId="{D1349B04-E8E0-4FFA-8082-C1584F58A83E}" dt="2024-11-19T10:02:40.582" v="92" actId="962"/>
        <pc:sldMkLst>
          <pc:docMk/>
          <pc:sldMk cId="2725645774" sldId="269"/>
        </pc:sldMkLst>
        <pc:picChg chg="add mod">
          <ac:chgData name="Alice Dufour" userId="897e0adb-9597-461d-aa50-b22ed4533f26" providerId="ADAL" clId="{D1349B04-E8E0-4FFA-8082-C1584F58A83E}" dt="2024-11-19T10:02:40.582" v="92" actId="962"/>
          <ac:picMkLst>
            <pc:docMk/>
            <pc:sldMk cId="2725645774" sldId="269"/>
            <ac:picMk id="3" creationId="{B18D919A-512A-4E8C-3D5B-0CACB16B39A0}"/>
          </ac:picMkLst>
        </pc:picChg>
      </pc:sldChg>
      <pc:sldChg chg="addSp modSp add mod">
        <pc:chgData name="Alice Dufour" userId="897e0adb-9597-461d-aa50-b22ed4533f26" providerId="ADAL" clId="{D1349B04-E8E0-4FFA-8082-C1584F58A83E}" dt="2024-11-19T10:02:50.416" v="95" actId="962"/>
        <pc:sldMkLst>
          <pc:docMk/>
          <pc:sldMk cId="1131457842" sldId="270"/>
        </pc:sldMkLst>
        <pc:picChg chg="add mod">
          <ac:chgData name="Alice Dufour" userId="897e0adb-9597-461d-aa50-b22ed4533f26" providerId="ADAL" clId="{D1349B04-E8E0-4FFA-8082-C1584F58A83E}" dt="2024-11-19T10:02:50.416" v="95" actId="962"/>
          <ac:picMkLst>
            <pc:docMk/>
            <pc:sldMk cId="1131457842" sldId="270"/>
            <ac:picMk id="3" creationId="{84CBC292-DBBB-4A26-7B70-670ECFB95FFC}"/>
          </ac:picMkLst>
        </pc:picChg>
      </pc:sldChg>
      <pc:sldChg chg="addSp modSp add mod">
        <pc:chgData name="Alice Dufour" userId="897e0adb-9597-461d-aa50-b22ed4533f26" providerId="ADAL" clId="{D1349B04-E8E0-4FFA-8082-C1584F58A83E}" dt="2024-11-19T10:03:00.816" v="97" actId="27614"/>
        <pc:sldMkLst>
          <pc:docMk/>
          <pc:sldMk cId="339904151" sldId="271"/>
        </pc:sldMkLst>
        <pc:picChg chg="add mod">
          <ac:chgData name="Alice Dufour" userId="897e0adb-9597-461d-aa50-b22ed4533f26" providerId="ADAL" clId="{D1349B04-E8E0-4FFA-8082-C1584F58A83E}" dt="2024-11-19T10:03:00.816" v="97" actId="27614"/>
          <ac:picMkLst>
            <pc:docMk/>
            <pc:sldMk cId="339904151" sldId="271"/>
            <ac:picMk id="3" creationId="{C6363D01-00FB-BC99-D64A-B6EFD1A6FE7A}"/>
          </ac:picMkLst>
        </pc:picChg>
      </pc:sldChg>
      <pc:sldChg chg="addSp modSp add mod">
        <pc:chgData name="Alice Dufour" userId="897e0adb-9597-461d-aa50-b22ed4533f26" providerId="ADAL" clId="{D1349B04-E8E0-4FFA-8082-C1584F58A83E}" dt="2024-11-19T10:03:09.977" v="100" actId="962"/>
        <pc:sldMkLst>
          <pc:docMk/>
          <pc:sldMk cId="2462702087" sldId="272"/>
        </pc:sldMkLst>
        <pc:picChg chg="add mod">
          <ac:chgData name="Alice Dufour" userId="897e0adb-9597-461d-aa50-b22ed4533f26" providerId="ADAL" clId="{D1349B04-E8E0-4FFA-8082-C1584F58A83E}" dt="2024-11-19T10:03:09.977" v="100" actId="962"/>
          <ac:picMkLst>
            <pc:docMk/>
            <pc:sldMk cId="2462702087" sldId="272"/>
            <ac:picMk id="3" creationId="{ECD399A4-9715-8DDC-3EC5-6A1C3FF6111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C8CB4-970B-2074-1B06-DC58A8E89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E440D54-AD52-3384-6CC0-C600254572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F4E8A3-83E4-EBB0-E4CF-BA06E373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37F3-F9AB-4F5A-B744-5B28C1621E2D}" type="datetimeFigureOut">
              <a:rPr lang="it-IT" smtClean="0"/>
              <a:t>20/11/2024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2D0A0E-6CD3-9E56-BE80-5F9E0DCEB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5A5F5A-6002-3649-672B-F95579A3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03E7-6FED-48E2-997E-470802199B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346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DFBD21-970B-DC1F-FCE8-A31337C25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CE3AB91-FF68-FBA6-282B-7B58CC789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B19C9C-2A74-200F-1F3A-B187FC093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37F3-F9AB-4F5A-B744-5B28C1621E2D}" type="datetimeFigureOut">
              <a:rPr lang="it-IT" smtClean="0"/>
              <a:t>20/11/2024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3D1EDF-DF09-3CAE-E119-83B1C0897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F11D5B-168D-70A8-CF23-960CB096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03E7-6FED-48E2-997E-470802199B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35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085E439-C86F-01CE-162A-647458033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7679864-D1BE-A898-74EA-B21815D66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A84B8C-87F9-7C8E-E46C-F3BBF870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37F3-F9AB-4F5A-B744-5B28C1621E2D}" type="datetimeFigureOut">
              <a:rPr lang="it-IT" smtClean="0"/>
              <a:t>20/11/2024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1507B8-7A8D-B9FF-CDE5-F63033EA8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1452F3-03CF-5184-9417-DCC091C08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03E7-6FED-48E2-997E-470802199B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03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53CEB6-9B07-CE2F-753B-DB2D6EA07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691027-EB86-1969-1B03-B81426D24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B1BB8E-D8D2-1A54-0492-72125CA2E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37F3-F9AB-4F5A-B744-5B28C1621E2D}" type="datetimeFigureOut">
              <a:rPr lang="it-IT" smtClean="0"/>
              <a:t>20/11/2024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9DB49B-A68D-F680-2063-8CC512A2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AF3706-DC12-8B12-DA9B-0C78D74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03E7-6FED-48E2-997E-470802199B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52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BF1823-EC60-9CCC-34B3-093A6DC3D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B59BA4-8AB7-D3DF-BEE5-3FD574ADE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7CE644-6A3B-0D54-BEAA-7A8D67D26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37F3-F9AB-4F5A-B744-5B28C1621E2D}" type="datetimeFigureOut">
              <a:rPr lang="it-IT" smtClean="0"/>
              <a:t>20/11/2024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A95AE6-9FA2-FBA4-8962-875EF5970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FB1E7C-B75E-42A4-B94C-E1DBC869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03E7-6FED-48E2-997E-470802199B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325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543873-9FDA-3636-3B78-9EB2EEC81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231CE0-66AF-C03E-02E5-F4A3BD009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2B28C8F-6AFA-5BBB-18E1-CC5C82A46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176FAAE-135C-09E1-DB58-C5A689589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37F3-F9AB-4F5A-B744-5B28C1621E2D}" type="datetimeFigureOut">
              <a:rPr lang="it-IT" smtClean="0"/>
              <a:t>20/11/2024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7EE585-661E-A802-0711-12425CEA1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F8F90C4-3E31-97C9-B378-B2B0404C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03E7-6FED-48E2-997E-470802199B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884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E5E677-B528-7621-DE55-76C06AB7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6BDD4E-A66A-92E3-69CC-6B7C6AFEE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95F44DA-D1D6-8822-2CED-26F24D77D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3737344-0CF7-DD45-749B-5F852D57D7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D6003FF-8C10-1081-C22D-80C7F2FF50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ABDABF8-7614-E497-ACE1-959CE668D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37F3-F9AB-4F5A-B744-5B28C1621E2D}" type="datetimeFigureOut">
              <a:rPr lang="it-IT" smtClean="0"/>
              <a:t>20/11/2024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5369023-4E80-2BA3-70BA-B9D330DB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8CB7B19-3316-2DF4-FAA5-31954C38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03E7-6FED-48E2-997E-470802199B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0320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7DFDFE-8E43-C5C2-9C1F-C7414220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98CFE13-DDD0-8596-E0A4-D4EF7528F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37F3-F9AB-4F5A-B744-5B28C1621E2D}" type="datetimeFigureOut">
              <a:rPr lang="it-IT" smtClean="0"/>
              <a:t>20/11/2024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24637CB-56DE-DAD2-4D99-1527B806B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DA1391-0F74-25B1-1353-7719F2EE7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03E7-6FED-48E2-997E-470802199B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4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E9BADF4-7287-AAFC-A5BE-19A666EFF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37F3-F9AB-4F5A-B744-5B28C1621E2D}" type="datetimeFigureOut">
              <a:rPr lang="it-IT" smtClean="0"/>
              <a:t>20/11/2024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82258AB-0D4D-7AAE-5CFC-E29E51048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745A968-0D12-44CD-73F3-F03478A06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03E7-6FED-48E2-997E-470802199B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270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EB198D-C9C8-038B-A199-C20382155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698616-6B95-81DC-7956-9600D5200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E1B787D-DF21-0056-2BE3-C57C3F603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05F8C0-7642-0BA8-6548-9362F2FDC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37F3-F9AB-4F5A-B744-5B28C1621E2D}" type="datetimeFigureOut">
              <a:rPr lang="it-IT" smtClean="0"/>
              <a:t>20/11/2024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3F541D-C9D8-37E9-35E9-9C3A45C1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9D215CA-AB10-B578-19C7-1512C98A2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03E7-6FED-48E2-997E-470802199B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840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0A9CE5-8950-BAC1-BA8D-4E130B9F3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471E89F-BAEB-0AAB-A304-0F735068E1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B7EDC86-1676-BAF2-145E-35809D239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688B4CA-5A65-1598-ADD3-CF283342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737F3-F9AB-4F5A-B744-5B28C1621E2D}" type="datetimeFigureOut">
              <a:rPr lang="it-IT" smtClean="0"/>
              <a:t>20/11/2024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5E833C-58CD-BDFB-C843-BDCE5DF48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1507F0E-A25C-94AD-0899-543662C1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03E7-6FED-48E2-997E-470802199B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531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133431E-3800-C635-81DA-83CB7F8A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054463-B342-CFF0-8B69-6D6E2CDF1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E0766D-2156-41F4-8DAE-BF325C9AF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5737F3-F9AB-4F5A-B744-5B28C1621E2D}" type="datetimeFigureOut">
              <a:rPr lang="it-IT" smtClean="0"/>
              <a:t>20/11/2024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4C5AF6-0A94-FE5A-27B5-888E98904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1C174E-2279-37C0-79EA-A298050DB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BE03E7-6FED-48E2-997E-470802199B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002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487D74-831C-B176-9987-6FEEF39527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B9C716-839D-368E-DEA1-BF5E0FDF65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65A00760-79DA-504A-05E3-38D9550A9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23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3C36E-0A42-9C36-8BF8-89DA6E007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29ECE221-2664-2529-4F68-5AD493FF6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44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49F11-3EC1-1560-0771-448FD8824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F55D3558-3B39-BE56-67A1-AD4ECE9DE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EFAB3E70-C5C2-10C0-95A9-1F7B8DED7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magine 6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7CED4FB6-ABCF-DE57-46BD-0F2183CF0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87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B526D-355D-3888-76F7-5F93E68D9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BB6D79D9-B0B8-CEDE-7232-4254B44FB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92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CBA16-43B3-7F79-96D4-92B073CF2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8B097A84-9849-5504-5EE4-994097AF3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38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0C473-30C5-1C2F-7C63-612AEA2CE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B18D919A-512A-4E8C-3D5B-0CACB16B3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45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42D4F-5C1D-CC64-4B5B-E0ED84A9B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84CBC292-DBBB-4A26-7B70-670ECFB95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57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1BC1E-5375-9367-3B25-AF6898032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C6363D01-00FB-BC99-D64A-B6EFD1A6F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4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52680-4022-715D-9A09-52ADC0B96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Brochure, grafica&#10;&#10;Descrizione generata automaticamente">
            <a:extLst>
              <a:ext uri="{FF2B5EF4-FFF2-40B4-BE49-F238E27FC236}">
                <a16:creationId xmlns:a16="http://schemas.microsoft.com/office/drawing/2014/main" id="{ECD399A4-9715-8DDC-3EC5-6A1C3FF61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02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4A2716DE-910F-6E03-20A7-2D57C4C9E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7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3CD3E738-7E14-D483-4A84-163B58F8F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25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ADC1D-7A26-8120-FA7F-3D3347740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077FCB7B-14A4-8E4F-178D-BCFB0E654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65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43AB4-33FD-723B-2F86-0382AA60B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2BAE5CBB-8E75-E8DF-7DDA-A81686B4A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47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B2ED8-32C5-4D0F-840F-2CA1B7BEF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0642A426-C5A7-13D5-53A2-1A4213684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21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3C971-2B32-186C-F8A4-878ED6565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9EF657C0-24D5-7637-7E0C-C3098208B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92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00CC5-1B09-3A47-2E7D-F63A37EAA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79357B4B-2725-01D0-5EDC-A867EC3F8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84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0F1E1-3ACA-877C-42B5-3F70984D0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9ED1330E-E96D-DA72-A386-4C4A66E30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397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F87057B1B17EA4F8F239807D3896ADA" ma:contentTypeVersion="18" ma:contentTypeDescription="Creare un nuovo documento." ma:contentTypeScope="" ma:versionID="87a22fa9a9cd9a68e1e3bc7d55caa478">
  <xsd:schema xmlns:xsd="http://www.w3.org/2001/XMLSchema" xmlns:xs="http://www.w3.org/2001/XMLSchema" xmlns:p="http://schemas.microsoft.com/office/2006/metadata/properties" xmlns:ns2="827ef35c-0d7a-4cad-a750-5bcb7c695b3c" xmlns:ns3="b2cbe232-e2f2-4e2a-83cf-e6ea629c7834" targetNamespace="http://schemas.microsoft.com/office/2006/metadata/properties" ma:root="true" ma:fieldsID="6c4c70e629c2f69c264340b21620f515" ns2:_="" ns3:_="">
    <xsd:import namespace="827ef35c-0d7a-4cad-a750-5bcb7c695b3c"/>
    <xsd:import namespace="b2cbe232-e2f2-4e2a-83cf-e6ea629c78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7ef35c-0d7a-4cad-a750-5bcb7c695b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 immagine" ma:readOnly="false" ma:fieldId="{5cf76f15-5ced-4ddc-b409-7134ff3c332f}" ma:taxonomyMulti="true" ma:sspId="4737284d-a7be-468a-b347-e191604714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cbe232-e2f2-4e2a-83cf-e6ea629c783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9d6cf39-8cd8-42b1-9ad9-00be91f523e8}" ma:internalName="TaxCatchAll" ma:showField="CatchAllData" ma:web="b2cbe232-e2f2-4e2a-83cf-e6ea629c78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2cbe232-e2f2-4e2a-83cf-e6ea629c7834" xsi:nil="true"/>
    <lcf76f155ced4ddcb4097134ff3c332f xmlns="827ef35c-0d7a-4cad-a750-5bcb7c695b3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7321B3-2737-4934-9224-89A08C0C79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7ef35c-0d7a-4cad-a750-5bcb7c695b3c"/>
    <ds:schemaRef ds:uri="b2cbe232-e2f2-4e2a-83cf-e6ea629c78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D867D0-214C-4EBB-8F64-D4FD8DB67752}">
  <ds:schemaRefs>
    <ds:schemaRef ds:uri="http://schemas.microsoft.com/office/2006/metadata/properties"/>
    <ds:schemaRef ds:uri="http://schemas.microsoft.com/office/infopath/2007/PartnerControls"/>
    <ds:schemaRef ds:uri="b2cbe232-e2f2-4e2a-83cf-e6ea629c7834"/>
    <ds:schemaRef ds:uri="827ef35c-0d7a-4cad-a750-5bcb7c695b3c"/>
  </ds:schemaRefs>
</ds:datastoreItem>
</file>

<file path=customXml/itemProps3.xml><?xml version="1.0" encoding="utf-8"?>
<ds:datastoreItem xmlns:ds="http://schemas.openxmlformats.org/officeDocument/2006/customXml" ds:itemID="{90ADF161-7093-46C4-B038-2260D4E7C4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Alice Dufour</dc:creator>
  <cp:lastModifiedBy>Alice Dufour</cp:lastModifiedBy>
  <cp:revision>1</cp:revision>
  <dcterms:created xsi:type="dcterms:W3CDTF">2024-11-19T09:58:07Z</dcterms:created>
  <dcterms:modified xsi:type="dcterms:W3CDTF">2024-11-20T07:07:43Z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0x010100FF87057B1B17EA4F8F239807D3896ADA</vt:lpwstr>
  </property>
  <property fmtid="{D5CDD505-2E9C-101B-9397-08002B2CF9AE}" pid="3" name="MediaServiceImageTags">
    <vt:lpwstr/>
  </property>
</Properties>
</file>